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6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3" autoAdjust="0"/>
    <p:restoredTop sz="94660"/>
  </p:normalViewPr>
  <p:slideViewPr>
    <p:cSldViewPr>
      <p:cViewPr varScale="1">
        <p:scale>
          <a:sx n="67" d="100"/>
          <a:sy n="67" d="100"/>
        </p:scale>
        <p:origin x="924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508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8000" cy="508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496AC-BC60-40FB-BA0D-D89BF020197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62000"/>
            <a:ext cx="5505450" cy="3811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263" y="4827588"/>
            <a:ext cx="5627687" cy="45751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5175"/>
            <a:ext cx="3048000" cy="508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625" y="9655175"/>
            <a:ext cx="3048000" cy="508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66C1E-6F6B-4E95-BD25-A8624259F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06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7BCA9BD-CB0C-4CD0-9BF1-AC8183F54261}"/>
              </a:ext>
            </a:extLst>
          </p:cNvPr>
          <p:cNvSpPr txBox="1">
            <a:spLocks/>
          </p:cNvSpPr>
          <p:nvPr/>
        </p:nvSpPr>
        <p:spPr>
          <a:xfrm>
            <a:off x="4390" y="166216"/>
            <a:ext cx="9906000" cy="516209"/>
          </a:xfrm>
          <a:prstGeom prst="rect">
            <a:avLst/>
          </a:prstGeom>
        </p:spPr>
        <p:txBody>
          <a:bodyPr vert="horz" lIns="74295" tIns="37148" rIns="74295" bIns="37148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情報通信部会長報告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55157491-9C73-4740-8F6D-BBA454D5B9D5}"/>
              </a:ext>
            </a:extLst>
          </p:cNvPr>
          <p:cNvSpPr txBox="1">
            <a:spLocks/>
          </p:cNvSpPr>
          <p:nvPr/>
        </p:nvSpPr>
        <p:spPr>
          <a:xfrm>
            <a:off x="0" y="800708"/>
            <a:ext cx="9906000" cy="5256584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１．会議名　第３回情報通信部会（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最前線セミナー）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spcBef>
                <a:spcPts val="24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２．日　時　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日（水）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</a:p>
          <a:p>
            <a:pPr algn="l">
              <a:spcBef>
                <a:spcPts val="24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３．場　所　秋田ホテル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spcBef>
                <a:spcPts val="24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４．後　援　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一財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秋田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RPA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協会</a:t>
            </a:r>
            <a:b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公財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日本電信電話ユーザ協会秋田支部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spcBef>
                <a:spcPts val="24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５．出席者　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名（うち、オンライン参加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名）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spcBef>
                <a:spcPts val="24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６．講　演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「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が切り拓く近未来の世界」</a:t>
            </a:r>
            <a:b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～映画の世界が現実に～</a:t>
            </a:r>
            <a:b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富士通㈱　シニアエバンジェリスト</a:t>
            </a:r>
            <a:b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及川　洋光　氏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spcBef>
                <a:spcPts val="12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1BAF52-5E66-49D1-871E-376BD35242F3}"/>
              </a:ext>
            </a:extLst>
          </p:cNvPr>
          <p:cNvSpPr/>
          <p:nvPr/>
        </p:nvSpPr>
        <p:spPr>
          <a:xfrm>
            <a:off x="9489548" y="6498000"/>
            <a:ext cx="39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ED5AE61-1F17-4601-B517-D8BD1E17E5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094" y="3622505"/>
            <a:ext cx="3312368" cy="248427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0403CCB-79C3-400F-BF4E-5D2347DCA0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094" y="944724"/>
            <a:ext cx="3312368" cy="248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24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D945128-FE71-42FE-B42E-A463A0845142}"/>
              </a:ext>
            </a:extLst>
          </p:cNvPr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51657F-A32D-4D30-93EF-858927E9F738}"/>
              </a:ext>
            </a:extLst>
          </p:cNvPr>
          <p:cNvSpPr txBox="1"/>
          <p:nvPr/>
        </p:nvSpPr>
        <p:spPr>
          <a:xfrm>
            <a:off x="218474" y="109092"/>
            <a:ext cx="9469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富士通㈱</a:t>
            </a:r>
            <a:r>
              <a:rPr kumimoji="1"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シニアエバンジェリスト　</a:t>
            </a:r>
            <a:r>
              <a:rPr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及川洋光</a:t>
            </a:r>
            <a:r>
              <a:rPr kumimoji="1"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　</a:t>
            </a:r>
            <a:r>
              <a:rPr kumimoji="1" lang="ja-JP" altLang="en-US" sz="2400" b="1" u="sng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講演概要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65F972-16DE-4456-A409-F7E12ABE8D3B}"/>
              </a:ext>
            </a:extLst>
          </p:cNvPr>
          <p:cNvSpPr txBox="1"/>
          <p:nvPr/>
        </p:nvSpPr>
        <p:spPr>
          <a:xfrm>
            <a:off x="144060" y="570757"/>
            <a:ext cx="954346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・世界デジタル競争力ランキング（スイス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IMD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調べ）では世界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63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か国　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のうち日本は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位と先進国にも関わらず低い順位である。現状を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踏まえ、日本でも今年の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月にデジタル庁を発足し、社会全体の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DX</a:t>
            </a: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化に向け遅ればせながら動き出した。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・商品購入の際にネットの情報が大きく影響する時代になるなど、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デジタル化でビジネスモデルが変わってきている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。今までの常識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にとらわれず、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デジタル技術にアイデアを融合させる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ことが競合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に勝つことにつながる。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・デモを交えて、映画の世界のような新しい技術の紹介がされた。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・質疑応答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Ｑ．「アイデア力を伸ばすにはどうしたら良いか」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Ａ．「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デジタルに強い人を役職や年齢に関係なくリーダーにして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失敗を恐れず様々なことにトライするなど、フットワーク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軽く前へ進むことが大事」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681FF4-3082-46B6-B068-7F014695FEBD}"/>
              </a:ext>
            </a:extLst>
          </p:cNvPr>
          <p:cNvSpPr/>
          <p:nvPr/>
        </p:nvSpPr>
        <p:spPr>
          <a:xfrm>
            <a:off x="9489548" y="6498000"/>
            <a:ext cx="39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562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360</Words>
  <Application>Microsoft Office PowerPoint</Application>
  <PresentationFormat>A4 210 x 297 mm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2020-05-28T07:25:52Z</dcterms:created>
  <dcterms:modified xsi:type="dcterms:W3CDTF">2021-08-03T06:29:08Z</dcterms:modified>
</cp:coreProperties>
</file>